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3" autoAdjust="0"/>
    <p:restoredTop sz="94660"/>
  </p:normalViewPr>
  <p:slideViewPr>
    <p:cSldViewPr snapToGrid="0">
      <p:cViewPr varScale="1">
        <p:scale>
          <a:sx n="69" d="100"/>
          <a:sy n="69" d="100"/>
        </p:scale>
        <p:origin x="96"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0380A022-A354-4FD5-B080-FEEA91EFA976}" type="datetimeFigureOut">
              <a:rPr lang="en-US" smtClean="0"/>
              <a:t>8/30/2021</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A5C7825-F080-4E15-942F-69AF4322B8B6}"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81863159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0A022-A354-4FD5-B080-FEEA91EFA976}"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5C7825-F080-4E15-942F-69AF4322B8B6}" type="slidenum">
              <a:rPr lang="en-US" smtClean="0"/>
              <a:t>‹#›</a:t>
            </a:fld>
            <a:endParaRPr lang="en-US"/>
          </a:p>
        </p:txBody>
      </p:sp>
    </p:spTree>
    <p:extLst>
      <p:ext uri="{BB962C8B-B14F-4D97-AF65-F5344CB8AC3E}">
        <p14:creationId xmlns:p14="http://schemas.microsoft.com/office/powerpoint/2010/main" val="3245360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0A022-A354-4FD5-B080-FEEA91EFA976}"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5C7825-F080-4E15-942F-69AF4322B8B6}" type="slidenum">
              <a:rPr lang="en-US" smtClean="0"/>
              <a:t>‹#›</a:t>
            </a:fld>
            <a:endParaRPr lang="en-US"/>
          </a:p>
        </p:txBody>
      </p:sp>
    </p:spTree>
    <p:extLst>
      <p:ext uri="{BB962C8B-B14F-4D97-AF65-F5344CB8AC3E}">
        <p14:creationId xmlns:p14="http://schemas.microsoft.com/office/powerpoint/2010/main" val="2968738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0A022-A354-4FD5-B080-FEEA91EFA976}"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5C7825-F080-4E15-942F-69AF4322B8B6}" type="slidenum">
              <a:rPr lang="en-US" smtClean="0"/>
              <a:t>‹#›</a:t>
            </a:fld>
            <a:endParaRPr lang="en-US"/>
          </a:p>
        </p:txBody>
      </p:sp>
    </p:spTree>
    <p:extLst>
      <p:ext uri="{BB962C8B-B14F-4D97-AF65-F5344CB8AC3E}">
        <p14:creationId xmlns:p14="http://schemas.microsoft.com/office/powerpoint/2010/main" val="479115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380A022-A354-4FD5-B080-FEEA91EFA976}" type="datetimeFigureOut">
              <a:rPr lang="en-US" smtClean="0"/>
              <a:t>8/30/2021</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A5C7825-F080-4E15-942F-69AF4322B8B6}"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24755040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80A022-A354-4FD5-B080-FEEA91EFA976}"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5C7825-F080-4E15-942F-69AF4322B8B6}" type="slidenum">
              <a:rPr lang="en-US" smtClean="0"/>
              <a:t>‹#›</a:t>
            </a:fld>
            <a:endParaRPr lang="en-US"/>
          </a:p>
        </p:txBody>
      </p:sp>
    </p:spTree>
    <p:extLst>
      <p:ext uri="{BB962C8B-B14F-4D97-AF65-F5344CB8AC3E}">
        <p14:creationId xmlns:p14="http://schemas.microsoft.com/office/powerpoint/2010/main" val="2987526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80A022-A354-4FD5-B080-FEEA91EFA976}" type="datetimeFigureOut">
              <a:rPr lang="en-US" smtClean="0"/>
              <a:t>8/30/2021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5C7825-F080-4E15-942F-69AF4322B8B6}" type="slidenum">
              <a:rPr lang="en-US" smtClean="0"/>
              <a:t>‹#›</a:t>
            </a:fld>
            <a:endParaRPr lang="en-US"/>
          </a:p>
        </p:txBody>
      </p:sp>
    </p:spTree>
    <p:extLst>
      <p:ext uri="{BB962C8B-B14F-4D97-AF65-F5344CB8AC3E}">
        <p14:creationId xmlns:p14="http://schemas.microsoft.com/office/powerpoint/2010/main" val="1556620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80A022-A354-4FD5-B080-FEEA91EFA976}" type="datetimeFigureOut">
              <a:rPr lang="en-US" smtClean="0"/>
              <a:t>8/30/2021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5C7825-F080-4E15-942F-69AF4322B8B6}" type="slidenum">
              <a:rPr lang="en-US" smtClean="0"/>
              <a:t>‹#›</a:t>
            </a:fld>
            <a:endParaRPr lang="en-US"/>
          </a:p>
        </p:txBody>
      </p:sp>
    </p:spTree>
    <p:extLst>
      <p:ext uri="{BB962C8B-B14F-4D97-AF65-F5344CB8AC3E}">
        <p14:creationId xmlns:p14="http://schemas.microsoft.com/office/powerpoint/2010/main" val="1301060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0A022-A354-4FD5-B080-FEEA91EFA976}" type="datetimeFigureOut">
              <a:rPr lang="en-US" smtClean="0"/>
              <a:t>8/30/2021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5C7825-F080-4E15-942F-69AF4322B8B6}" type="slidenum">
              <a:rPr lang="en-US" smtClean="0"/>
              <a:t>‹#›</a:t>
            </a:fld>
            <a:endParaRPr lang="en-US"/>
          </a:p>
        </p:txBody>
      </p:sp>
    </p:spTree>
    <p:extLst>
      <p:ext uri="{BB962C8B-B14F-4D97-AF65-F5344CB8AC3E}">
        <p14:creationId xmlns:p14="http://schemas.microsoft.com/office/powerpoint/2010/main" val="2923610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380A022-A354-4FD5-B080-FEEA91EFA976}" type="datetimeFigureOut">
              <a:rPr lang="en-US" smtClean="0"/>
              <a:t>8/30/2021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A5C7825-F080-4E15-942F-69AF4322B8B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72489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380A022-A354-4FD5-B080-FEEA91EFA976}" type="datetimeFigureOut">
              <a:rPr lang="en-US" smtClean="0"/>
              <a:t>8/30/2021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A5C7825-F080-4E15-942F-69AF4322B8B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9621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380A022-A354-4FD5-B080-FEEA91EFA976}" type="datetimeFigureOut">
              <a:rPr lang="en-US" smtClean="0"/>
              <a:t>8/30/2021</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A5C7825-F080-4E15-942F-69AF4322B8B6}"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439344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uro.who.int/en/health-topics/health-emergencies/coronavirus-covid-19/news/news/2021/6/q-and-a-on-vaccination-and-travel-this-summer#:~:text=Travel%2C%20like%20any%20activity,even%20after%20full%20vaccination" TargetMode="External"/><Relationship Id="rId2" Type="http://schemas.openxmlformats.org/officeDocument/2006/relationships/hyperlink" Target="https://www.cdc.gov/coronavirus/2019-ncov/travelers/travel-during-covid19.html" TargetMode="External"/><Relationship Id="rId1" Type="http://schemas.openxmlformats.org/officeDocument/2006/relationships/slideLayout" Target="../slideLayouts/slideLayout2.xml"/><Relationship Id="rId4" Type="http://schemas.openxmlformats.org/officeDocument/2006/relationships/hyperlink" Target="https://ec.europa.eu/info/live-work-travel-eu/coronavirus-response/travel-during-coronavirus-pandemic_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DE338-34F3-4CBC-AD40-D6749E243F97}"/>
              </a:ext>
            </a:extLst>
          </p:cNvPr>
          <p:cNvSpPr>
            <a:spLocks noGrp="1"/>
          </p:cNvSpPr>
          <p:nvPr>
            <p:ph type="ctrTitle"/>
          </p:nvPr>
        </p:nvSpPr>
        <p:spPr>
          <a:xfrm>
            <a:off x="1524000" y="1122363"/>
            <a:ext cx="9144000" cy="1745528"/>
          </a:xfrm>
        </p:spPr>
        <p:txBody>
          <a:bodyPr>
            <a:normAutofit/>
          </a:bodyPr>
          <a:lstStyle/>
          <a:p>
            <a:r>
              <a:rPr lang="en-US" sz="4000" b="1" dirty="0"/>
              <a:t>Travelling During the Pandemic</a:t>
            </a:r>
          </a:p>
        </p:txBody>
      </p:sp>
      <p:sp>
        <p:nvSpPr>
          <p:cNvPr id="3" name="Subtitle 2">
            <a:extLst>
              <a:ext uri="{FF2B5EF4-FFF2-40B4-BE49-F238E27FC236}">
                <a16:creationId xmlns:a16="http://schemas.microsoft.com/office/drawing/2014/main" id="{B36F5833-9209-4131-9ADC-92A71BC6AB82}"/>
              </a:ext>
            </a:extLst>
          </p:cNvPr>
          <p:cNvSpPr>
            <a:spLocks noGrp="1"/>
          </p:cNvSpPr>
          <p:nvPr>
            <p:ph type="subTitle" idx="1"/>
          </p:nvPr>
        </p:nvSpPr>
        <p:spPr>
          <a:xfrm>
            <a:off x="1524000" y="3602037"/>
            <a:ext cx="9144000" cy="2133599"/>
          </a:xfrm>
        </p:spPr>
        <p:txBody>
          <a:bodyPr>
            <a:normAutofit/>
          </a:bodyPr>
          <a:lstStyle/>
          <a:p>
            <a:r>
              <a:rPr lang="en-US" dirty="0"/>
              <a:t>Author </a:t>
            </a:r>
          </a:p>
          <a:p>
            <a:r>
              <a:rPr lang="en-US" dirty="0"/>
              <a:t>Institutional Affiliation </a:t>
            </a:r>
          </a:p>
          <a:p>
            <a:r>
              <a:rPr lang="en-US" dirty="0"/>
              <a:t>Instructor </a:t>
            </a:r>
          </a:p>
          <a:p>
            <a:r>
              <a:rPr lang="en-US" dirty="0"/>
              <a:t>Course code</a:t>
            </a:r>
          </a:p>
          <a:p>
            <a:r>
              <a:rPr lang="en-US" dirty="0"/>
              <a:t>Date of submission </a:t>
            </a:r>
          </a:p>
        </p:txBody>
      </p:sp>
    </p:spTree>
    <p:extLst>
      <p:ext uri="{BB962C8B-B14F-4D97-AF65-F5344CB8AC3E}">
        <p14:creationId xmlns:p14="http://schemas.microsoft.com/office/powerpoint/2010/main" val="1336421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129CB-7AD7-4FA0-8B35-7248F182F98E}"/>
              </a:ext>
            </a:extLst>
          </p:cNvPr>
          <p:cNvSpPr>
            <a:spLocks noGrp="1"/>
          </p:cNvSpPr>
          <p:nvPr>
            <p:ph type="title"/>
          </p:nvPr>
        </p:nvSpPr>
        <p:spPr>
          <a:xfrm>
            <a:off x="838200" y="803564"/>
            <a:ext cx="10515600" cy="887124"/>
          </a:xfrm>
        </p:spPr>
        <p:txBody>
          <a:bodyPr>
            <a:normAutofit/>
          </a:bodyPr>
          <a:lstStyle/>
          <a:p>
            <a:pPr algn="ctr"/>
            <a:r>
              <a:rPr lang="en-US" sz="4000" b="1" dirty="0"/>
              <a:t>Introduction </a:t>
            </a:r>
          </a:p>
        </p:txBody>
      </p:sp>
      <p:sp>
        <p:nvSpPr>
          <p:cNvPr id="3" name="Content Placeholder 2">
            <a:extLst>
              <a:ext uri="{FF2B5EF4-FFF2-40B4-BE49-F238E27FC236}">
                <a16:creationId xmlns:a16="http://schemas.microsoft.com/office/drawing/2014/main" id="{4BC72A20-4CEE-4144-B6D4-18595287EAB9}"/>
              </a:ext>
            </a:extLst>
          </p:cNvPr>
          <p:cNvSpPr>
            <a:spLocks noGrp="1"/>
          </p:cNvSpPr>
          <p:nvPr>
            <p:ph idx="1"/>
          </p:nvPr>
        </p:nvSpPr>
        <p:spPr/>
        <p:txBody>
          <a:bodyPr/>
          <a:lstStyle/>
          <a:p>
            <a:pPr algn="just"/>
            <a:r>
              <a:rPr lang="en-US" dirty="0"/>
              <a:t>We know the importance of travelling from one place to another after travel restrictions. </a:t>
            </a:r>
          </a:p>
          <a:p>
            <a:pPr algn="just"/>
            <a:r>
              <a:rPr lang="en-US" dirty="0"/>
              <a:t>People have passion to change their daily routine by travelling. Many countries closed their airports during the pandemic. </a:t>
            </a:r>
          </a:p>
          <a:p>
            <a:pPr algn="just"/>
            <a:r>
              <a:rPr lang="en-US" dirty="0"/>
              <a:t>That’s mean Corona virus may spread and kill hundreds of people in few minutes and prevent people to live safe as well (CDC, 2021). </a:t>
            </a:r>
          </a:p>
          <a:p>
            <a:pPr algn="just"/>
            <a:r>
              <a:rPr lang="en-US" dirty="0"/>
              <a:t>To maximize individual protection as well as that of the public, governments across the world and public health departments are advising individuals to get vaccinated as soon as they can and wear masks indoors and in public spaces. </a:t>
            </a:r>
          </a:p>
        </p:txBody>
      </p:sp>
    </p:spTree>
    <p:extLst>
      <p:ext uri="{BB962C8B-B14F-4D97-AF65-F5344CB8AC3E}">
        <p14:creationId xmlns:p14="http://schemas.microsoft.com/office/powerpoint/2010/main" val="2270178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CDF5CF-C2EA-4593-84D3-96F1242809D4}"/>
              </a:ext>
            </a:extLst>
          </p:cNvPr>
          <p:cNvSpPr>
            <a:spLocks noGrp="1"/>
          </p:cNvSpPr>
          <p:nvPr>
            <p:ph idx="1"/>
          </p:nvPr>
        </p:nvSpPr>
        <p:spPr>
          <a:xfrm>
            <a:off x="1371600" y="1981199"/>
            <a:ext cx="9601200" cy="4031673"/>
          </a:xfrm>
        </p:spPr>
        <p:txBody>
          <a:bodyPr>
            <a:normAutofit fontScale="77500" lnSpcReduction="20000"/>
          </a:bodyPr>
          <a:lstStyle/>
          <a:p>
            <a:pPr algn="just">
              <a:lnSpc>
                <a:spcPct val="200000"/>
              </a:lnSpc>
            </a:pPr>
            <a:r>
              <a:rPr lang="en-US" dirty="0"/>
              <a:t>Over 100 travelling companies around the world have blocked their destination to prevent travelers moving to other countries and keep their citizens save. </a:t>
            </a:r>
          </a:p>
          <a:p>
            <a:pPr algn="just">
              <a:lnSpc>
                <a:spcPct val="200000"/>
              </a:lnSpc>
            </a:pPr>
            <a:r>
              <a:rPr lang="en-US" dirty="0"/>
              <a:t>Therefore, the pandemic effects the environment all over the world. No one ever thinks that airports will close, and planes stay at runway for a long time. </a:t>
            </a:r>
          </a:p>
          <a:p>
            <a:pPr algn="just">
              <a:lnSpc>
                <a:spcPct val="200000"/>
              </a:lnSpc>
            </a:pPr>
            <a:r>
              <a:rPr lang="en-US" dirty="0"/>
              <a:t>Even though this is usually critical during pandemics, people are advised to delay their travels until they are fully vaccinated. </a:t>
            </a:r>
          </a:p>
          <a:p>
            <a:pPr algn="just">
              <a:lnSpc>
                <a:spcPct val="200000"/>
              </a:lnSpc>
            </a:pPr>
            <a:r>
              <a:rPr lang="en-US" dirty="0"/>
              <a:t>For those travelling, following guidelines by the World Health Organization is mandatory for both domestic and international travels (WHO, 2021).</a:t>
            </a:r>
          </a:p>
        </p:txBody>
      </p:sp>
    </p:spTree>
    <p:extLst>
      <p:ext uri="{BB962C8B-B14F-4D97-AF65-F5344CB8AC3E}">
        <p14:creationId xmlns:p14="http://schemas.microsoft.com/office/powerpoint/2010/main" val="2437280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B7E372-8AEA-4991-841C-3385B7C294D3}"/>
              </a:ext>
            </a:extLst>
          </p:cNvPr>
          <p:cNvSpPr>
            <a:spLocks noGrp="1"/>
          </p:cNvSpPr>
          <p:nvPr>
            <p:ph idx="1"/>
          </p:nvPr>
        </p:nvSpPr>
        <p:spPr>
          <a:xfrm>
            <a:off x="1371600" y="1787236"/>
            <a:ext cx="9601200" cy="4080164"/>
          </a:xfrm>
        </p:spPr>
        <p:txBody>
          <a:bodyPr>
            <a:normAutofit fontScale="92500" lnSpcReduction="20000"/>
          </a:bodyPr>
          <a:lstStyle/>
          <a:p>
            <a:pPr algn="just">
              <a:lnSpc>
                <a:spcPct val="150000"/>
              </a:lnSpc>
            </a:pPr>
            <a:r>
              <a:rPr lang="en-US" dirty="0"/>
              <a:t>Before the pandemic people can travel and take a tour to any place. Tourism agents ، Airlines, Hotels, Malls, and touristic places work like any day before. </a:t>
            </a:r>
          </a:p>
          <a:p>
            <a:pPr algn="just">
              <a:lnSpc>
                <a:spcPct val="150000"/>
              </a:lnSpc>
            </a:pPr>
            <a:r>
              <a:rPr lang="en-US" dirty="0"/>
              <a:t>For instance, I had a flight reservation form USA to KSA. Unfortunately, the flight had been cancelled because of the beginning of spreading Corona Virus. </a:t>
            </a:r>
          </a:p>
          <a:p>
            <a:pPr algn="just">
              <a:lnSpc>
                <a:spcPct val="150000"/>
              </a:lnSpc>
            </a:pPr>
            <a:r>
              <a:rPr lang="en-US" dirty="0"/>
              <a:t>The airline sent warning report in the email. However, I can’t travel unless I get the vaccine of corona twice. </a:t>
            </a:r>
          </a:p>
          <a:p>
            <a:pPr algn="just">
              <a:lnSpc>
                <a:spcPct val="150000"/>
              </a:lnSpc>
            </a:pPr>
            <a:r>
              <a:rPr lang="en-US" dirty="0"/>
              <a:t>I was informed that single vaccination procedures only provide partial protection. </a:t>
            </a:r>
          </a:p>
          <a:p>
            <a:pPr algn="just">
              <a:lnSpc>
                <a:spcPct val="150000"/>
              </a:lnSpc>
            </a:pPr>
            <a:r>
              <a:rPr lang="en-US" dirty="0"/>
              <a:t>In this sense, it is important to understand that maximum protection against COVID-19 can only be achieved in a few weeks after getting the second jab. </a:t>
            </a:r>
          </a:p>
        </p:txBody>
      </p:sp>
    </p:spTree>
    <p:extLst>
      <p:ext uri="{BB962C8B-B14F-4D97-AF65-F5344CB8AC3E}">
        <p14:creationId xmlns:p14="http://schemas.microsoft.com/office/powerpoint/2010/main" val="142057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0AB795-8600-43B6-93B8-0045E4C7E8D2}"/>
              </a:ext>
            </a:extLst>
          </p:cNvPr>
          <p:cNvSpPr>
            <a:spLocks noGrp="1"/>
          </p:cNvSpPr>
          <p:nvPr>
            <p:ph idx="1"/>
          </p:nvPr>
        </p:nvSpPr>
        <p:spPr/>
        <p:txBody>
          <a:bodyPr/>
          <a:lstStyle/>
          <a:p>
            <a:pPr algn="just">
              <a:lnSpc>
                <a:spcPct val="200000"/>
              </a:lnSpc>
            </a:pPr>
            <a:r>
              <a:rPr lang="en-US" dirty="0"/>
              <a:t>Notably, healthcare professionals globally, have equally stressed on the fact that the available vaccines do not provide 100% protection against coronavirus and that personal care is required to ensure safe travel by following simple but effective health safety tips. </a:t>
            </a:r>
          </a:p>
        </p:txBody>
      </p:sp>
    </p:spTree>
    <p:extLst>
      <p:ext uri="{BB962C8B-B14F-4D97-AF65-F5344CB8AC3E}">
        <p14:creationId xmlns:p14="http://schemas.microsoft.com/office/powerpoint/2010/main" val="2617391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51967A-DA3E-4FB7-AB16-9E329AC20452}"/>
              </a:ext>
            </a:extLst>
          </p:cNvPr>
          <p:cNvSpPr>
            <a:spLocks noGrp="1"/>
          </p:cNvSpPr>
          <p:nvPr>
            <p:ph idx="1"/>
          </p:nvPr>
        </p:nvSpPr>
        <p:spPr/>
        <p:txBody>
          <a:bodyPr>
            <a:normAutofit fontScale="92500" lnSpcReduction="20000"/>
          </a:bodyPr>
          <a:lstStyle/>
          <a:p>
            <a:pPr algn="just">
              <a:lnSpc>
                <a:spcPct val="200000"/>
              </a:lnSpc>
            </a:pPr>
            <a:r>
              <a:rPr lang="en-US" dirty="0"/>
              <a:t>Even though domestic and international travels are slowly resuming, it is done so with full respect of health and safety measures. </a:t>
            </a:r>
          </a:p>
          <a:p>
            <a:pPr algn="just">
              <a:lnSpc>
                <a:spcPct val="200000"/>
              </a:lnSpc>
            </a:pPr>
            <a:r>
              <a:rPr lang="en-US" dirty="0"/>
              <a:t>Some of these guidelines include; wearing masks and maintaining physical distance when travelling for individuals who are not yet fully immunized.  </a:t>
            </a:r>
          </a:p>
          <a:p>
            <a:pPr algn="just">
              <a:lnSpc>
                <a:spcPct val="200000"/>
              </a:lnSpc>
            </a:pPr>
            <a:r>
              <a:rPr lang="en-US" dirty="0"/>
              <a:t>Because sick people are more susceptible to coronavirus infection, individuals are advised to avoid unnecessary traveling especially when they are feeling sick. </a:t>
            </a:r>
          </a:p>
        </p:txBody>
      </p:sp>
    </p:spTree>
    <p:extLst>
      <p:ext uri="{BB962C8B-B14F-4D97-AF65-F5344CB8AC3E}">
        <p14:creationId xmlns:p14="http://schemas.microsoft.com/office/powerpoint/2010/main" val="4197971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16E-46B7-420D-98FF-BF953CCDBC5D}"/>
              </a:ext>
            </a:extLst>
          </p:cNvPr>
          <p:cNvSpPr>
            <a:spLocks noGrp="1"/>
          </p:cNvSpPr>
          <p:nvPr>
            <p:ph type="title"/>
          </p:nvPr>
        </p:nvSpPr>
        <p:spPr>
          <a:xfrm>
            <a:off x="838200" y="1094509"/>
            <a:ext cx="10231582" cy="731116"/>
          </a:xfrm>
        </p:spPr>
        <p:txBody>
          <a:bodyPr/>
          <a:lstStyle/>
          <a:p>
            <a:pPr algn="ctr"/>
            <a:r>
              <a:rPr lang="en-US" b="1" dirty="0"/>
              <a:t>Conclusion </a:t>
            </a:r>
          </a:p>
        </p:txBody>
      </p:sp>
      <p:sp>
        <p:nvSpPr>
          <p:cNvPr id="3" name="Content Placeholder 2">
            <a:extLst>
              <a:ext uri="{FF2B5EF4-FFF2-40B4-BE49-F238E27FC236}">
                <a16:creationId xmlns:a16="http://schemas.microsoft.com/office/drawing/2014/main" id="{7F3760FA-7A00-4E47-ABC9-DEF07F1F9FB1}"/>
              </a:ext>
            </a:extLst>
          </p:cNvPr>
          <p:cNvSpPr>
            <a:spLocks noGrp="1"/>
          </p:cNvSpPr>
          <p:nvPr>
            <p:ph idx="1"/>
          </p:nvPr>
        </p:nvSpPr>
        <p:spPr/>
        <p:txBody>
          <a:bodyPr>
            <a:normAutofit/>
          </a:bodyPr>
          <a:lstStyle/>
          <a:p>
            <a:pPr algn="just">
              <a:lnSpc>
                <a:spcPct val="200000"/>
              </a:lnSpc>
            </a:pPr>
            <a:r>
              <a:rPr lang="en-US" sz="2000" dirty="0"/>
              <a:t>Finally, people now became aware of any Pandemic may come in future. So, the passions of travelling became less than before. When you decide to travel, please note if this travelling is an important to you or not. STAY AT HOME STAY SAFTY.</a:t>
            </a:r>
          </a:p>
        </p:txBody>
      </p:sp>
    </p:spTree>
    <p:extLst>
      <p:ext uri="{BB962C8B-B14F-4D97-AF65-F5344CB8AC3E}">
        <p14:creationId xmlns:p14="http://schemas.microsoft.com/office/powerpoint/2010/main" val="3870594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21B5B-0FBA-4AC7-AE65-C425FAEA6E23}"/>
              </a:ext>
            </a:extLst>
          </p:cNvPr>
          <p:cNvSpPr>
            <a:spLocks noGrp="1"/>
          </p:cNvSpPr>
          <p:nvPr>
            <p:ph type="title"/>
          </p:nvPr>
        </p:nvSpPr>
        <p:spPr/>
        <p:txBody>
          <a:bodyPr/>
          <a:lstStyle/>
          <a:p>
            <a:pPr algn="ctr"/>
            <a:r>
              <a:rPr lang="en-US" b="1" dirty="0"/>
              <a:t>References</a:t>
            </a:r>
            <a:r>
              <a:rPr lang="en-US" dirty="0"/>
              <a:t> </a:t>
            </a:r>
          </a:p>
        </p:txBody>
      </p:sp>
      <p:sp>
        <p:nvSpPr>
          <p:cNvPr id="3" name="Content Placeholder 2">
            <a:extLst>
              <a:ext uri="{FF2B5EF4-FFF2-40B4-BE49-F238E27FC236}">
                <a16:creationId xmlns:a16="http://schemas.microsoft.com/office/drawing/2014/main" id="{44B4C02E-D9A1-4B13-B7F1-CAD6EC9B0510}"/>
              </a:ext>
            </a:extLst>
          </p:cNvPr>
          <p:cNvSpPr>
            <a:spLocks noGrp="1"/>
          </p:cNvSpPr>
          <p:nvPr>
            <p:ph idx="1"/>
          </p:nvPr>
        </p:nvSpPr>
        <p:spPr/>
        <p:txBody>
          <a:bodyPr>
            <a:normAutofit/>
          </a:bodyPr>
          <a:lstStyle/>
          <a:p>
            <a:pPr algn="just"/>
            <a:r>
              <a:rPr lang="en-US" dirty="0"/>
              <a:t>Centers for Disease control and Prevention. (2021). Travel during COVID-19. Retrieved from: </a:t>
            </a:r>
            <a:r>
              <a:rPr lang="en-US" dirty="0">
                <a:hlinkClick r:id="rId2"/>
              </a:rPr>
              <a:t>https://www.cdc.gov/coronavirus/2019-ncov/travelers/travel-during-covid19.html</a:t>
            </a:r>
            <a:endParaRPr lang="en-US" dirty="0"/>
          </a:p>
          <a:p>
            <a:pPr algn="just"/>
            <a:r>
              <a:rPr lang="en-US" dirty="0"/>
              <a:t>World Health Organization. Vaccination and Travel this summer. Retrieved from: </a:t>
            </a:r>
            <a:r>
              <a:rPr lang="en-US" dirty="0">
                <a:hlinkClick r:id="rId3"/>
              </a:rPr>
              <a:t>https://www.euro.who.int/en/health-topics/health-emergencies/coronavirus-covid-19/news/news/2021/6/q-and-a-on-vaccination-and-travel-this-summer#:~:text=Travel%2C%20like%20any%20activity,even%20after%20full%20vaccination</a:t>
            </a:r>
            <a:r>
              <a:rPr lang="en-US" dirty="0"/>
              <a:t>.</a:t>
            </a:r>
          </a:p>
          <a:p>
            <a:pPr algn="just"/>
            <a:r>
              <a:rPr lang="en-US" dirty="0"/>
              <a:t>European Commission. (2021). Safe Travel during the coronavirus pandemic. Retrieved from: </a:t>
            </a:r>
            <a:r>
              <a:rPr lang="en-US" dirty="0">
                <a:hlinkClick r:id="rId4"/>
              </a:rPr>
              <a:t>https://ec.europa.eu/info/live-work-travel-eu/coronavirus-response/travel-during-coronavirus-pandemic_en</a:t>
            </a:r>
            <a:endParaRPr lang="en-US" dirty="0"/>
          </a:p>
          <a:p>
            <a:pPr algn="just"/>
            <a:endParaRPr lang="en-US" dirty="0"/>
          </a:p>
        </p:txBody>
      </p:sp>
    </p:spTree>
    <p:extLst>
      <p:ext uri="{BB962C8B-B14F-4D97-AF65-F5344CB8AC3E}">
        <p14:creationId xmlns:p14="http://schemas.microsoft.com/office/powerpoint/2010/main" val="1927639884"/>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42</TotalTime>
  <Words>632</Words>
  <Application>Microsoft Office PowerPoint</Application>
  <PresentationFormat>Widescreen</PresentationFormat>
  <Paragraphs>30</Paragraphs>
  <Slides>8</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Franklin Gothic Book</vt:lpstr>
      <vt:lpstr>Crop</vt:lpstr>
      <vt:lpstr>Travelling During the Pandemic</vt:lpstr>
      <vt:lpstr>Introduction </vt:lpstr>
      <vt:lpstr>PowerPoint Presentation</vt:lpstr>
      <vt:lpstr>PowerPoint Presentation</vt:lpstr>
      <vt:lpstr>PowerPoint Presentation</vt:lpstr>
      <vt:lpstr>PowerPoint Presentation</vt:lpstr>
      <vt:lpstr>Conclusion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 User</dc:creator>
  <cp:lastModifiedBy>HP User</cp:lastModifiedBy>
  <cp:revision>32</cp:revision>
  <dcterms:created xsi:type="dcterms:W3CDTF">2021-08-30T10:50:06Z</dcterms:created>
  <dcterms:modified xsi:type="dcterms:W3CDTF">2021-08-30T11:32:37Z</dcterms:modified>
</cp:coreProperties>
</file>